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556" r:id="rId1"/>
  </p:sldMasterIdLst>
  <p:notesMasterIdLst>
    <p:notesMasterId r:id="rId37"/>
  </p:notesMasterIdLst>
  <p:sldIdLst>
    <p:sldId id="256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5" r:id="rId12"/>
    <p:sldId id="361" r:id="rId13"/>
    <p:sldId id="366" r:id="rId14"/>
    <p:sldId id="362" r:id="rId15"/>
    <p:sldId id="363" r:id="rId16"/>
    <p:sldId id="367" r:id="rId17"/>
    <p:sldId id="368" r:id="rId18"/>
    <p:sldId id="364" r:id="rId19"/>
    <p:sldId id="369" r:id="rId20"/>
    <p:sldId id="370" r:id="rId21"/>
    <p:sldId id="371" r:id="rId22"/>
    <p:sldId id="372" r:id="rId23"/>
    <p:sldId id="373" r:id="rId24"/>
    <p:sldId id="374" r:id="rId25"/>
    <p:sldId id="378" r:id="rId26"/>
    <p:sldId id="379" r:id="rId27"/>
    <p:sldId id="380" r:id="rId28"/>
    <p:sldId id="381" r:id="rId29"/>
    <p:sldId id="382" r:id="rId30"/>
    <p:sldId id="383" r:id="rId31"/>
    <p:sldId id="375" r:id="rId32"/>
    <p:sldId id="384" r:id="rId33"/>
    <p:sldId id="376" r:id="rId34"/>
    <p:sldId id="377" r:id="rId35"/>
    <p:sldId id="38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457" autoAdjust="0"/>
  </p:normalViewPr>
  <p:slideViewPr>
    <p:cSldViewPr>
      <p:cViewPr>
        <p:scale>
          <a:sx n="66" d="100"/>
          <a:sy n="66" d="100"/>
        </p:scale>
        <p:origin x="-2094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52A6F-AE4B-4889-BA2F-E8C6CD1FB5D7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7442F-257B-41E1-A85F-3B3E30E64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7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10/14/2021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7" r:id="rId1"/>
    <p:sldLayoutId id="2147484558" r:id="rId2"/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4213" y="3933056"/>
            <a:ext cx="8459787" cy="2728094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b="1" dirty="0" smtClean="0">
              <a:solidFill>
                <a:srgbClr val="B80047"/>
              </a:solidFill>
              <a:latin typeface="Times New Roman" pitchFamily="18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4282" y="4214818"/>
            <a:ext cx="8715436" cy="2428892"/>
          </a:xfrm>
        </p:spPr>
        <p:txBody>
          <a:bodyPr lIns="90000" tIns="46800" rIns="90000" bIns="46800">
            <a:noAutofit/>
          </a:bodyPr>
          <a:lstStyle/>
          <a:p>
            <a:pPr marL="0" indent="0" algn="ctr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114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Дата рождения: 28. 07. 1968 год</a:t>
            </a:r>
          </a:p>
          <a:p>
            <a:pPr marL="0" indent="0" eaLnBrk="1">
              <a:lnSpc>
                <a:spcPct val="114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Образование: Высшее</a:t>
            </a:r>
            <a:r>
              <a:rPr lang="ru-RU" alt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МГУ им. Н.П. Огарёва по специальности «История</a:t>
            </a: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», </a:t>
            </a:r>
            <a:r>
              <a:rPr lang="ru-RU" alt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квалификация  историк, преподаватель истории и обществоведения (1990 г</a:t>
            </a: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.), диплом </a:t>
            </a:r>
            <a:r>
              <a:rPr lang="ru-RU" altLang="ru-RU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УВ</a:t>
            </a: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№ 436309, регистрационный  номер 14, от 23 июня 1990 г.</a:t>
            </a:r>
            <a:endParaRPr lang="ru-RU" alt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indent="0" eaLnBrk="1">
              <a:lnSpc>
                <a:spcPct val="114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Общий стаж: </a:t>
            </a: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32 года </a:t>
            </a:r>
            <a:endParaRPr lang="ru-RU" alt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indent="0" eaLnBrk="1">
              <a:lnSpc>
                <a:spcPct val="114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Педагогический стаж: </a:t>
            </a: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26,5 </a:t>
            </a:r>
            <a:r>
              <a:rPr lang="ru-RU" alt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лет </a:t>
            </a:r>
          </a:p>
          <a:p>
            <a:pPr marL="0" lvl="0" indent="0" eaLnBrk="1">
              <a:lnSpc>
                <a:spcPct val="114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Наличие </a:t>
            </a:r>
            <a:r>
              <a:rPr lang="ru-RU" alt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квалификационной категории: </a:t>
            </a: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высшая</a:t>
            </a:r>
            <a:endParaRPr lang="ru-RU" alt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lvl="0" indent="0" eaLnBrk="1">
              <a:lnSpc>
                <a:spcPct val="114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Дата последней </a:t>
            </a:r>
            <a:r>
              <a:rPr lang="ru-RU" alt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аттестации: 23.12.2016 года</a:t>
            </a:r>
            <a:endParaRPr lang="ru-RU" alt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3016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600" b="1" i="1" dirty="0">
                <a:solidFill>
                  <a:srgbClr val="CC0000"/>
                </a:solidFill>
                <a:cs typeface="Arial" charset="0"/>
              </a:rPr>
              <a:t>Министерство образования </a:t>
            </a:r>
            <a:r>
              <a:rPr lang="ru-RU" altLang="ru-RU" sz="3600" b="1" i="1" dirty="0" smtClean="0">
                <a:solidFill>
                  <a:srgbClr val="CC0000"/>
                </a:solidFill>
                <a:cs typeface="Arial" charset="0"/>
              </a:rPr>
              <a:t>РМ</a:t>
            </a:r>
            <a:endParaRPr lang="ru-RU" altLang="ru-RU" sz="3600" b="1" i="1" dirty="0">
              <a:solidFill>
                <a:srgbClr val="CC0000"/>
              </a:solidFill>
              <a:cs typeface="Arial" charset="0"/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3851920" y="836613"/>
            <a:ext cx="5076825" cy="3455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</a:defRPr>
            </a:lvl9pPr>
          </a:lstStyle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Портфолио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b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Кандратьевой</a:t>
            </a:r>
            <a:r>
              <a:rPr kumimoji="0" lang="ru-RU" alt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Ларисы Геннадьевны, </a:t>
            </a:r>
            <a:br>
              <a:rPr kumimoji="0" lang="ru-RU" alt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преподавателя ГБПОУ РМ</a:t>
            </a:r>
            <a:b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«Саранский государственный промышленно  - экономический колледж»</a:t>
            </a:r>
          </a:p>
        </p:txBody>
      </p:sp>
      <p:pic>
        <p:nvPicPr>
          <p:cNvPr id="40961" name="Picture 1" descr="C:\Documents and Settings\Кандратьева\Рабочий стол\кл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3620"/>
            <a:ext cx="2714644" cy="3358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37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обучающихся во внеурочной деятельности по преподаваемой дисциплине: конкурсы; конференции тематические; концерты; выставки; турниры; соревнования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Кяшкина\Desktop\Аттестация 2021\справки о результатах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6564" y="1212391"/>
            <a:ext cx="4417138" cy="5431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Кяшкина\Desktop\Аттестация 2021\сертифика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214686"/>
            <a:ext cx="4939567" cy="3571900"/>
          </a:xfrm>
          <a:prstGeom prst="rect">
            <a:avLst/>
          </a:prstGeom>
          <a:noFill/>
        </p:spPr>
      </p:pic>
      <p:pic>
        <p:nvPicPr>
          <p:cNvPr id="3074" name="Picture 2" descr="C:\Users\Кяшкина\Desktop\Аттестация 2021\олимпиада по философи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71414"/>
            <a:ext cx="5072099" cy="3697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яшкина\Desktop\Аттестация 2021\справки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226531"/>
            <a:ext cx="4159468" cy="5345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яшкина\Desktop\Аттестация 2021\451536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428628"/>
            <a:ext cx="4429123" cy="6104922"/>
          </a:xfrm>
          <a:prstGeom prst="rect">
            <a:avLst/>
          </a:prstGeom>
          <a:noFill/>
        </p:spPr>
      </p:pic>
      <p:pic>
        <p:nvPicPr>
          <p:cNvPr id="5123" name="Picture 3" descr="C:\Users\Кяшкина\Desktop\Аттестация 2021\Реценз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34892"/>
            <a:ext cx="4357686" cy="6137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работы в качестве куратора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Кяшкина\Desktop\Аттестация 2021\справк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597010"/>
            <a:ext cx="4357718" cy="6118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яшкина\Desktop\Аттестация 2021\ГЧ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05" y="357166"/>
            <a:ext cx="4153243" cy="5968684"/>
          </a:xfrm>
          <a:prstGeom prst="rect">
            <a:avLst/>
          </a:prstGeom>
          <a:noFill/>
        </p:spPr>
      </p:pic>
      <p:pic>
        <p:nvPicPr>
          <p:cNvPr id="7171" name="Picture 3" descr="C:\Users\Кяшкина\Desktop\Аттестация 2021\ГЧ 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4175584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яшкина\Desktop\Аттестация 2021\ГЧ 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1" y="298662"/>
            <a:ext cx="4572033" cy="6464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яшкина\Desktop\Аттестация 2021\справки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9" y="571480"/>
            <a:ext cx="5072097" cy="6139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яшкина\Desktop\Аттестация 2021\900 Кандратьева Лариса Геннадьевн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42" y="452068"/>
            <a:ext cx="7929586" cy="5905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яшкина\Desktop\Аттестация 2021\справки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721" y="1245836"/>
            <a:ext cx="4014791" cy="55001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02148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 педагогических чтениях, семинарах, секциях, форумах, радиопередачах (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Кяшкина\Desktop\Аттестация 2021\справка1 о выступлен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357298"/>
            <a:ext cx="3786214" cy="5341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яшкина\Desktop\Аттестация 2021\благодарственное 14.10.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4714908" cy="6663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яшкина\Desktop\Аттестация 2021\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95" y="379951"/>
            <a:ext cx="8551385" cy="6049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Проведение, мастер-классов, открытых занятий, мероприятий (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Кяшкина\Desktop\Аттестация 2021\справка о мастер класс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9" y="1110203"/>
            <a:ext cx="3857651" cy="5446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Кяшкина\Desktop\Аттестация 2021\справка о наград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97762"/>
            <a:ext cx="4286280" cy="6045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Кяшкина\Desktop\Аттестация 2021\Кандратьева\231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7136"/>
            <a:ext cx="8592510" cy="6102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Кяшкина\Desktop\Аттестация 2021\Кандратьева\23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341922"/>
            <a:ext cx="4357686" cy="6158912"/>
          </a:xfrm>
          <a:prstGeom prst="rect">
            <a:avLst/>
          </a:prstGeom>
          <a:noFill/>
        </p:spPr>
      </p:pic>
      <p:pic>
        <p:nvPicPr>
          <p:cNvPr id="17411" name="Picture 3" descr="\\inetserver\Common\КОНДРАТЬЕВА\благодарность\Кандрать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9"/>
            <a:ext cx="4357686" cy="6160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Кяшкина\Desktop\Аттестация 2021\Кандратьева\231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20228"/>
            <a:ext cx="4429123" cy="6236590"/>
          </a:xfrm>
          <a:prstGeom prst="rect">
            <a:avLst/>
          </a:prstGeom>
          <a:noFill/>
        </p:spPr>
      </p:pic>
      <p:pic>
        <p:nvPicPr>
          <p:cNvPr id="18435" name="Picture 3" descr="C:\Users\Кяшкина\Desktop\Аттестация 2021\Кандратьева\231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90066"/>
            <a:ext cx="4429124" cy="625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Кяшкина\Desktop\Аттестация 2021\сертификат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356104" cy="6153717"/>
          </a:xfrm>
          <a:prstGeom prst="rect">
            <a:avLst/>
          </a:prstGeom>
          <a:noFill/>
        </p:spPr>
      </p:pic>
      <p:pic>
        <p:nvPicPr>
          <p:cNvPr id="19459" name="Picture 3" descr="C:\Users\Кяшкина\Desktop\Аттестация 2021\вавапапрмсч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379410" cy="62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Кяшкина\Desktop\Аттестация 2021\линия знан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3" y="428604"/>
            <a:ext cx="4071933" cy="6030974"/>
          </a:xfrm>
          <a:prstGeom prst="rect">
            <a:avLst/>
          </a:prstGeom>
          <a:noFill/>
        </p:spPr>
      </p:pic>
      <p:pic>
        <p:nvPicPr>
          <p:cNvPr id="20483" name="Picture 3" descr="C:\Users\Кяшкина\Desktop\Аттестация 2021\БП чемпионат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63656"/>
            <a:ext cx="4002000" cy="5965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02148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яшкина\Desktop\Аттестация 2021\ирапр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3406777" cy="5153486"/>
          </a:xfrm>
          <a:prstGeom prst="rect">
            <a:avLst/>
          </a:prstGeom>
          <a:noFill/>
        </p:spPr>
      </p:pic>
      <p:pic>
        <p:nvPicPr>
          <p:cNvPr id="2051" name="Picture 3" descr="C:\Users\Кяшкина\Desktop\Аттестация 2021\Экспериментальная площад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85860"/>
            <a:ext cx="3643338" cy="5164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Кяшкина\Desktop\Аттестация 2021\БП чемпиона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76730"/>
            <a:ext cx="4529153" cy="6709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яшкина\Desktop\Аттестация 2021\справки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571480"/>
            <a:ext cx="5643602" cy="6168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Кяшкина\Desktop\Аттестация 2021\приказ о наставничеств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1" y="58864"/>
            <a:ext cx="4786345" cy="6727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яшкина\Desktop\Аттестация 2021\справки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59" y="1422766"/>
            <a:ext cx="4279335" cy="5149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яшкина\Desktop\Аттестация 2021\2313646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7" y="103898"/>
            <a:ext cx="4714908" cy="668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яшкина\Desktop\Аттестация 2021\справки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857364"/>
            <a:ext cx="4214842" cy="4847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Стабильные положительные результаты освоения обучающимися образовательных программ по итогам внешнего мониторинга системы образования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Кяшкина\Desktop\Аттестация 2021\справка о результатив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736"/>
            <a:ext cx="4286280" cy="531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обучающихся в мероприятиях различных уровней по учебной деятельности профессиональной направленности: предметные олимпиады; конкурсы; научно-практические конференции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яшкина\Desktop\Аттестация 2021\спра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71613"/>
            <a:ext cx="3571900" cy="5017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яшкина\Desktop\Аттестация 2021\диплом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0" y="214314"/>
            <a:ext cx="4490090" cy="6286520"/>
          </a:xfrm>
          <a:prstGeom prst="rect">
            <a:avLst/>
          </a:prstGeom>
          <a:noFill/>
        </p:spPr>
      </p:pic>
      <p:pic>
        <p:nvPicPr>
          <p:cNvPr id="6147" name="Picture 3" descr="C:\Users\Кяшкина\Desktop\Аттестация 2021\диплом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0202"/>
            <a:ext cx="4492565" cy="6270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яшкина\Desktop\Аттестация 2021\диплом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97" y="285728"/>
            <a:ext cx="4114289" cy="6141519"/>
          </a:xfrm>
          <a:prstGeom prst="rect">
            <a:avLst/>
          </a:prstGeom>
          <a:noFill/>
        </p:spPr>
      </p:pic>
      <p:pic>
        <p:nvPicPr>
          <p:cNvPr id="4" name="Picture 3" descr="\\inetserver\Common\КОНДРАТЬЕВА\благодарность\Абрам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107" y="285752"/>
            <a:ext cx="4366611" cy="617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яшкина\Desktop\Аттестация 2021\2313646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977" y="3135505"/>
            <a:ext cx="5361023" cy="3722519"/>
          </a:xfrm>
          <a:prstGeom prst="rect">
            <a:avLst/>
          </a:prstGeom>
          <a:noFill/>
        </p:spPr>
      </p:pic>
      <p:pic>
        <p:nvPicPr>
          <p:cNvPr id="1026" name="Picture 2" descr="C:\Users\Кяшкина\Desktop\Аттестация 2021\грамота 3 прем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54909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3656</TotalTime>
  <Words>237</Words>
  <Application>Microsoft Office PowerPoint</Application>
  <PresentationFormat>Экран (4:3)</PresentationFormat>
  <Paragraphs>26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Акимова</dc:creator>
  <cp:lastModifiedBy>Елена Ивановна Кяшкина</cp:lastModifiedBy>
  <cp:revision>292</cp:revision>
  <dcterms:created xsi:type="dcterms:W3CDTF">2016-09-08T16:04:18Z</dcterms:created>
  <dcterms:modified xsi:type="dcterms:W3CDTF">2021-10-14T13:50:47Z</dcterms:modified>
</cp:coreProperties>
</file>