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</p:sldMasterIdLst>
  <p:sldIdLst>
    <p:sldId id="257" r:id="rId6"/>
    <p:sldId id="258" r:id="rId7"/>
    <p:sldId id="259" r:id="rId8"/>
    <p:sldId id="260" r:id="rId9"/>
    <p:sldId id="261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262" r:id="rId38"/>
    <p:sldId id="301" r:id="rId39"/>
    <p:sldId id="302" r:id="rId40"/>
    <p:sldId id="303" r:id="rId41"/>
    <p:sldId id="304" r:id="rId42"/>
    <p:sldId id="311" r:id="rId43"/>
    <p:sldId id="305" r:id="rId44"/>
    <p:sldId id="306" r:id="rId45"/>
    <p:sldId id="307" r:id="rId46"/>
    <p:sldId id="308" r:id="rId47"/>
    <p:sldId id="309" r:id="rId48"/>
    <p:sldId id="263" r:id="rId49"/>
    <p:sldId id="312" r:id="rId50"/>
    <p:sldId id="318" r:id="rId51"/>
    <p:sldId id="264" r:id="rId52"/>
    <p:sldId id="313" r:id="rId53"/>
    <p:sldId id="265" r:id="rId54"/>
    <p:sldId id="314" r:id="rId55"/>
    <p:sldId id="315" r:id="rId56"/>
    <p:sldId id="316" r:id="rId57"/>
    <p:sldId id="317" r:id="rId58"/>
    <p:sldId id="319" r:id="rId59"/>
    <p:sldId id="266" r:id="rId60"/>
    <p:sldId id="320" r:id="rId61"/>
    <p:sldId id="267" r:id="rId62"/>
    <p:sldId id="321" r:id="rId63"/>
    <p:sldId id="268" r:id="rId64"/>
    <p:sldId id="322" r:id="rId65"/>
    <p:sldId id="269" r:id="rId66"/>
    <p:sldId id="270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271" r:id="rId83"/>
    <p:sldId id="338" r:id="rId84"/>
    <p:sldId id="272" r:id="rId85"/>
    <p:sldId id="339" r:id="rId86"/>
    <p:sldId id="340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C3D8-2E83-43A0-B969-D995C6215B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FF513-EE26-4BAA-A1D0-21CD543265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15F40-E907-47CB-A5B2-DCE2438C25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75205-30D0-495A-A35F-E4D730B9A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FA98-785E-4F85-AC60-4CD86DA571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78A3-93DF-462B-A025-BDC193631D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DD3F6-467E-464A-972E-A8D56A9366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0C81F-2A27-4552-95F0-B2E0105203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96554-4BE2-49C3-B043-B940B7EE95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21871-FE18-4B4F-B189-3B5276B7B2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C485D-7474-4582-ABD4-7675C91751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13D55B-9AAF-44F7-9B68-F4557EB40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4"/>
          <p:cNvSpPr txBox="1">
            <a:spLocks/>
          </p:cNvSpPr>
          <p:nvPr/>
        </p:nvSpPr>
        <p:spPr>
          <a:xfrm>
            <a:off x="214282" y="3571876"/>
            <a:ext cx="7143750" cy="28575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Дата рождения 05.12.1971г.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Профессиональное образование: Экономист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 специальности «Бухгалтерский учет»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Мордовский госуниверситет им. Н.П.Огарёва, диплом Э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В212945 регистрационный №220, дата выдачи – 22.06.1994 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Стаж педагогической работы (по специальности): 27 лет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Общий трудовой стаж: 27 лет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Наличие квалификационной категории: высшая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Дата последней аттестации: 23. 12. 2016 года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-428625" y="214313"/>
            <a:ext cx="9858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600" b="1" i="1">
                <a:solidFill>
                  <a:srgbClr val="CC0000"/>
                </a:solidFill>
              </a:rPr>
              <a:t>Министерство образования РМ</a:t>
            </a: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3500430" y="1000108"/>
            <a:ext cx="5357812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600" i="1" dirty="0">
                <a:solidFill>
                  <a:srgbClr val="CC0000"/>
                </a:solidFill>
              </a:rPr>
              <a:t>Портфолио</a:t>
            </a:r>
            <a:r>
              <a:rPr lang="ru-RU" altLang="ru-RU" sz="2800" i="1" dirty="0">
                <a:solidFill>
                  <a:srgbClr val="000099"/>
                </a:solidFill>
              </a:rPr>
              <a:t> </a:t>
            </a:r>
            <a:br>
              <a:rPr lang="ru-RU" altLang="ru-RU" sz="2800" i="1" dirty="0">
                <a:solidFill>
                  <a:srgbClr val="000099"/>
                </a:solidFill>
              </a:rPr>
            </a:br>
            <a:r>
              <a:rPr lang="ru-RU" altLang="ru-RU" sz="2800" i="1" dirty="0">
                <a:solidFill>
                  <a:srgbClr val="000099"/>
                </a:solidFill>
              </a:rPr>
              <a:t/>
            </a:r>
            <a:br>
              <a:rPr lang="ru-RU" altLang="ru-RU" sz="2800" i="1" dirty="0">
                <a:solidFill>
                  <a:srgbClr val="000099"/>
                </a:solidFill>
              </a:rPr>
            </a:br>
            <a:r>
              <a:rPr lang="ru-RU" altLang="ru-RU" sz="2400" i="1" dirty="0" err="1">
                <a:solidFill>
                  <a:srgbClr val="000099"/>
                </a:solidFill>
              </a:rPr>
              <a:t>Брахтман</a:t>
            </a:r>
            <a:r>
              <a:rPr lang="ru-RU" altLang="ru-RU" sz="2400" i="1" dirty="0">
                <a:solidFill>
                  <a:srgbClr val="000099"/>
                </a:solidFill>
              </a:rPr>
              <a:t> Ольги</a:t>
            </a:r>
          </a:p>
          <a:p>
            <a:pPr algn="ctr"/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r>
              <a:rPr lang="ru-RU" altLang="ru-RU" sz="2400" i="1" dirty="0" err="1">
                <a:solidFill>
                  <a:srgbClr val="000099"/>
                </a:solidFill>
              </a:rPr>
              <a:t>Владиленовны</a:t>
            </a:r>
            <a:r>
              <a:rPr lang="ru-RU" altLang="ru-RU" sz="2400" i="1" dirty="0">
                <a:solidFill>
                  <a:srgbClr val="000099"/>
                </a:solidFill>
              </a:rPr>
              <a:t>, 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i="1">
                <a:solidFill>
                  <a:srgbClr val="000099"/>
                </a:solidFill>
              </a:rPr>
              <a:t>преподавателя </a:t>
            </a:r>
            <a:r>
              <a:rPr lang="ru-RU" altLang="ru-RU" i="1" smtClean="0">
                <a:solidFill>
                  <a:srgbClr val="000099"/>
                </a:solidFill>
              </a:rPr>
              <a:t>ГБПОУ </a:t>
            </a:r>
            <a:r>
              <a:rPr lang="ru-RU" altLang="ru-RU" i="1">
                <a:solidFill>
                  <a:srgbClr val="000099"/>
                </a:solidFill>
              </a:rPr>
              <a:t>РМ </a:t>
            </a:r>
            <a:r>
              <a:rPr lang="ru-RU" altLang="ru-RU" i="1" smtClean="0">
                <a:solidFill>
                  <a:srgbClr val="000099"/>
                </a:solidFill>
              </a:rPr>
              <a:t> </a:t>
            </a:r>
            <a:r>
              <a:rPr lang="ru-RU" altLang="ru-RU" i="1" dirty="0">
                <a:solidFill>
                  <a:srgbClr val="000099"/>
                </a:solidFill>
              </a:rPr>
              <a:t/>
            </a:r>
            <a:br>
              <a:rPr lang="ru-RU" altLang="ru-RU" i="1" dirty="0">
                <a:solidFill>
                  <a:srgbClr val="000099"/>
                </a:solidFill>
              </a:rPr>
            </a:br>
            <a:r>
              <a:rPr lang="ru-RU" altLang="ru-RU" i="1" dirty="0">
                <a:solidFill>
                  <a:srgbClr val="000099"/>
                </a:solidFill>
              </a:rPr>
              <a:t>«Саранский государственный промышленно  - экономический колледж»</a:t>
            </a:r>
            <a:endParaRPr lang="ru-RU" dirty="0"/>
          </a:p>
        </p:txBody>
      </p:sp>
      <p:pic>
        <p:nvPicPr>
          <p:cNvPr id="5" name="Picture 6" descr="F:\бр фото\DSC_8987.JPG"/>
          <p:cNvPicPr>
            <a:picLocks noChangeAspect="1" noChangeArrowheads="1"/>
          </p:cNvPicPr>
          <p:nvPr/>
        </p:nvPicPr>
        <p:blipFill>
          <a:blip r:embed="rId2"/>
          <a:srcRect t="17329"/>
          <a:stretch>
            <a:fillRect/>
          </a:stretch>
        </p:blipFill>
        <p:spPr bwMode="auto">
          <a:xfrm>
            <a:off x="785813" y="1047750"/>
            <a:ext cx="20002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42852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142852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плом Онлайн Олимпиада 2018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9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9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14290"/>
            <a:ext cx="4849921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плом Онлайн Олимпиада 2019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плом Онлайн Олимпиада 2019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79" y="285728"/>
            <a:ext cx="4345778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 2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142852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142852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9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Мир Олимпиад 2019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Мир Олимпиад 2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Мир Олимпиад 2019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42852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9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Солнечный св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85728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Мир Олимпиад 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98231"/>
            <a:ext cx="4336935" cy="6131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Мир Олимпиа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85728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46" y="214290"/>
            <a:ext cx="4497375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-106575"/>
            <a:ext cx="4925290" cy="6964575"/>
          </a:xfrm>
          <a:prstGeom prst="rect">
            <a:avLst/>
          </a:prstGeom>
          <a:scene3d>
            <a:camera prst="orthographicFront">
              <a:rot lat="900000" lon="21299994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8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0"/>
            <a:ext cx="4849921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9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0"/>
            <a:ext cx="4849921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9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0"/>
            <a:ext cx="4849921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46" y="214290"/>
            <a:ext cx="4497375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202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202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78" y="285728"/>
            <a:ext cx="4446843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цензия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ценз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98231"/>
            <a:ext cx="4437999" cy="6274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Что Где Когд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78" y="285727"/>
            <a:ext cx="4366561" cy="617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3" y="298231"/>
            <a:ext cx="4488532" cy="634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борник материалов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907896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кумент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кумент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кумент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98229"/>
            <a:ext cx="4437999" cy="6274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0"/>
            <a:ext cx="4849921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99223"/>
            <a:ext cx="4316029" cy="6101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5" y="197238"/>
            <a:ext cx="4408372" cy="6232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14290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уденческий базар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35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97238"/>
            <a:ext cx="4509437" cy="6375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78" y="285728"/>
            <a:ext cx="4446843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письмо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80" y="142852"/>
            <a:ext cx="4851639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500594" cy="6286520"/>
          </a:xfrm>
          <a:prstGeom prst="rect">
            <a:avLst/>
          </a:prstGeom>
        </p:spPr>
      </p:pic>
      <p:pic>
        <p:nvPicPr>
          <p:cNvPr id="3" name="Рисунок 2" descr="гс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728"/>
            <a:ext cx="4572000" cy="628652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с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51639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письмо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285728"/>
            <a:ext cx="4849921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чётная грамо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51639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ственное письм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14290"/>
            <a:ext cx="4849921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письмо 2019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Онлайн Олимпиада 2018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письмо 2020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14290"/>
            <a:ext cx="4849921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Эрудит-онлай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4849921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Эрудит-онлайн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42852"/>
            <a:ext cx="4849921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Эрудит-онлайн 2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357166"/>
            <a:ext cx="4829227" cy="607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Время знани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4815448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Эрудит-онлайн 202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357166"/>
            <a:ext cx="4849921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Эрудит-онлайн 202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357166"/>
            <a:ext cx="4703078" cy="600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Эрудит-онлайн 2021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14290"/>
            <a:ext cx="4849921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5" y="197237"/>
            <a:ext cx="4429156" cy="626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детельство № 00000274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0"/>
            <a:ext cx="4849921" cy="6858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Онлайн Олимпиада 2018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142852"/>
            <a:ext cx="4849921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ПРАВКИ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47" y="214290"/>
            <a:ext cx="4488532" cy="6345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ственное письмо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42852"/>
            <a:ext cx="4849921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чётная грамо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4851639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Онлайн Олимпиада 2018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39" y="142852"/>
            <a:ext cx="484992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партфолио Брахтман.О.В</Template>
  <TotalTime>118</TotalTime>
  <Words>66</Words>
  <Application>Microsoft Office PowerPoint</Application>
  <PresentationFormat>Экран (4:3)</PresentationFormat>
  <Paragraphs>11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82</vt:i4>
      </vt:variant>
    </vt:vector>
  </HeadingPairs>
  <TitlesOfParts>
    <vt:vector size="87" baseType="lpstr">
      <vt:lpstr>2_Тема Office</vt:lpstr>
      <vt:lpstr>1_Тема Office</vt:lpstr>
      <vt:lpstr>Тема Office</vt:lpstr>
      <vt:lpstr>3_Тема Office</vt:lpstr>
      <vt:lpstr>4_Тема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Company>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Az</dc:creator>
  <cp:lastModifiedBy>Az</cp:lastModifiedBy>
  <cp:revision>12</cp:revision>
  <dcterms:created xsi:type="dcterms:W3CDTF">2021-10-12T11:21:02Z</dcterms:created>
  <dcterms:modified xsi:type="dcterms:W3CDTF">2021-10-13T10:04:55Z</dcterms:modified>
</cp:coreProperties>
</file>